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5" autoAdjust="0"/>
    <p:restoredTop sz="94660"/>
  </p:normalViewPr>
  <p:slideViewPr>
    <p:cSldViewPr snapToGrid="0">
      <p:cViewPr>
        <p:scale>
          <a:sx n="49" d="100"/>
          <a:sy n="49" d="100"/>
        </p:scale>
        <p:origin x="113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45E1-3679-488A-83B4-0468E65E1936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002C-0552-4BFA-A9AB-D08AE799EE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460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45E1-3679-488A-83B4-0468E65E1936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002C-0552-4BFA-A9AB-D08AE799EE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22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45E1-3679-488A-83B4-0468E65E1936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002C-0552-4BFA-A9AB-D08AE799EE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936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45E1-3679-488A-83B4-0468E65E1936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002C-0552-4BFA-A9AB-D08AE799EE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634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45E1-3679-488A-83B4-0468E65E1936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002C-0552-4BFA-A9AB-D08AE799EE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569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45E1-3679-488A-83B4-0468E65E1936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002C-0552-4BFA-A9AB-D08AE799EE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132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45E1-3679-488A-83B4-0468E65E1936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002C-0552-4BFA-A9AB-D08AE799EE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08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45E1-3679-488A-83B4-0468E65E1936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002C-0552-4BFA-A9AB-D08AE799EE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786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45E1-3679-488A-83B4-0468E65E1936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002C-0552-4BFA-A9AB-D08AE799EE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29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45E1-3679-488A-83B4-0468E65E1936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002C-0552-4BFA-A9AB-D08AE799EE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981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45E1-3679-488A-83B4-0468E65E1936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002C-0552-4BFA-A9AB-D08AE799EE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558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545E1-3679-488A-83B4-0468E65E1936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3002C-0552-4BFA-A9AB-D08AE799EE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999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hyperlink" Target="http://e-dziennik.szczeci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30785E-34F7-43A1-8E58-AB8A20464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039" y="264121"/>
            <a:ext cx="14547272" cy="85898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pl-PL" sz="1400" dirty="0"/>
              <a:t>EGZAMIN		TEMAT</a:t>
            </a:r>
            <a:r>
              <a:rPr lang="pl-PL" sz="1600" b="1" dirty="0"/>
              <a:t>: OCHRONA NADWODNEGO KRAJOBRAZU MIEJSKIEGO POPRZEZ ZAGOSPODAROWANIE NABRZEŻA ODRY ZACHODNIEJ W SZCZECINIE</a:t>
            </a:r>
            <a:br>
              <a:rPr lang="pl-PL" sz="1400" dirty="0"/>
            </a:br>
            <a:r>
              <a:rPr lang="pl-PL" sz="1400" dirty="0"/>
              <a:t>OCHRONA ZABYTKÓW S2 SEMESTR II	FRAGMENT TERENU:    A   B   C   D   E   F   G                DATA: 20180626	                 IMIĘ I NAZWISKO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DFAC5F-135C-4CA2-BC7C-EDBBE4DC5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040" y="1386964"/>
            <a:ext cx="5667288" cy="382706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pl-PL" sz="1600" dirty="0"/>
              <a:t>OPIS TEMATU: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sz="1400" dirty="0"/>
              <a:t>PRZEKSZTAŁCENIA FUNKCJONALNO-PRZESTRZENNE OBSZARU NADODRZAŃSKIEGO ODRY ZACHODNIEJNA SKUTEK WYCOFANIA SIĘ FUNKCJI PORTOWYCH I STOCZNIOWYCH UWOLNIŁY TEREN POPRZEMYSŁOWEGO WATERFRONTU. NA TEN TEREN MIASTO SZCZECIN OPRACOWAŁO MPZP MIEDZYODRZE – ŁASZTOWNIA – WYSPA GRODZKA 2     </a:t>
            </a:r>
            <a:r>
              <a:rPr lang="pl-PL" sz="1400" u="sng" dirty="0">
                <a:solidFill>
                  <a:srgbClr val="0070C0"/>
                </a:solidFill>
                <a:hlinkClick r:id="rId2"/>
              </a:rPr>
              <a:t>http://e-dziennik.szczecin</a:t>
            </a:r>
            <a:r>
              <a:rPr lang="pl-PL" sz="1400" u="sng" dirty="0">
                <a:solidFill>
                  <a:srgbClr val="0070C0"/>
                </a:solidFill>
              </a:rPr>
              <a:t>.uw.gov.pl/WDU_Z/2011/134/2011-134.pdf </a:t>
            </a:r>
            <a:r>
              <a:rPr lang="pl-PL" sz="1400" dirty="0"/>
              <a:t>, KTÓRE UWZGLĘDNIAJĄ Z JEDNEJ STRONY WYSOKIE WYMAGANIA INWESTORÓW A Z DRUGIEJ OGRANICZENIA W INWESTOWANIU, WYNIKAJĄCE Z OCHRONY KRAJOBRAZU MIEJSKIEGO. NA PODSTAWIE MPZP W WYBRANYM FRAGMENCIE TERENU NALEŻY OPISAĆ: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1400" dirty="0"/>
              <a:t>1/WARTOŚCI KRAJOBRAZU MIEJSKIEGO, JAKIE NALEŻY CHRONIĆ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1400" dirty="0"/>
              <a:t>2/ RELACJĘ MIĘDZY AKWENEM WODNYM A NABRZEŻEM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1400" dirty="0"/>
              <a:t>3/I UZASADNIĆ CHARAKTER PROPONOWANEJ NOWEJ ZABUDOWY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1400" dirty="0"/>
              <a:t>ORAZ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1400" dirty="0"/>
              <a:t>4/ ZAPROJEKTOWAĆ FRAGMENT ZABUDOWY OD STRONY FRONTU WODNEGO Z UWZGLĘDNIENIEM NABRZEŻA I ZAPISÓW MPZP. </a:t>
            </a:r>
          </a:p>
          <a:p>
            <a:pPr algn="l"/>
            <a:endParaRPr lang="pl-PL" dirty="0"/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DDBF5C48-74BB-46F6-A90A-94397CC4DD32}"/>
              </a:ext>
            </a:extLst>
          </p:cNvPr>
          <p:cNvSpPr txBox="1">
            <a:spLocks/>
          </p:cNvSpPr>
          <p:nvPr/>
        </p:nvSpPr>
        <p:spPr>
          <a:xfrm>
            <a:off x="6147881" y="1386964"/>
            <a:ext cx="8685429" cy="38270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600" dirty="0"/>
              <a:t>OPIS PROJEKTU:</a:t>
            </a:r>
          </a:p>
          <a:p>
            <a:pPr algn="l"/>
            <a:r>
              <a:rPr lang="pl-PL" sz="1600" dirty="0"/>
              <a:t>1/</a:t>
            </a:r>
          </a:p>
          <a:p>
            <a:pPr algn="l"/>
            <a:endParaRPr lang="pl-PL" sz="1600" dirty="0"/>
          </a:p>
          <a:p>
            <a:pPr algn="l"/>
            <a:r>
              <a:rPr lang="pl-PL" sz="1600" dirty="0"/>
              <a:t>2/</a:t>
            </a:r>
          </a:p>
          <a:p>
            <a:pPr algn="l"/>
            <a:endParaRPr lang="pl-PL" sz="1600" dirty="0"/>
          </a:p>
          <a:p>
            <a:pPr algn="l"/>
            <a:r>
              <a:rPr lang="pl-PL" sz="1600" dirty="0"/>
              <a:t>3/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1400" dirty="0"/>
              <a:t> </a:t>
            </a:r>
          </a:p>
          <a:p>
            <a:pPr algn="l"/>
            <a:endParaRPr lang="pl-PL" dirty="0"/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8AECA116-0B01-46DE-A5BE-B82DF60B0292}"/>
              </a:ext>
            </a:extLst>
          </p:cNvPr>
          <p:cNvSpPr txBox="1">
            <a:spLocks/>
          </p:cNvSpPr>
          <p:nvPr/>
        </p:nvSpPr>
        <p:spPr>
          <a:xfrm>
            <a:off x="286039" y="5477886"/>
            <a:ext cx="14547271" cy="56700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600" dirty="0"/>
              <a:t>PROJEKT ZAGOSPODAROWANIA TERENU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1400" dirty="0"/>
              <a:t> </a:t>
            </a:r>
          </a:p>
          <a:p>
            <a:pPr algn="l"/>
            <a:endParaRPr lang="pl-PL" dirty="0"/>
          </a:p>
        </p:txBody>
      </p:sp>
      <p:sp>
        <p:nvSpPr>
          <p:cNvPr id="6" name="Podtytuł 2">
            <a:extLst>
              <a:ext uri="{FF2B5EF4-FFF2-40B4-BE49-F238E27FC236}">
                <a16:creationId xmlns:a16="http://schemas.microsoft.com/office/drawing/2014/main" id="{BBDE235D-F75E-412A-8230-9AC69753F60C}"/>
              </a:ext>
            </a:extLst>
          </p:cNvPr>
          <p:cNvSpPr txBox="1">
            <a:spLocks/>
          </p:cNvSpPr>
          <p:nvPr/>
        </p:nvSpPr>
        <p:spPr>
          <a:xfrm>
            <a:off x="286039" y="11389060"/>
            <a:ext cx="14547271" cy="97304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600" dirty="0"/>
              <a:t>PROJEKT PIERZEI ZABUDOWY NADWODNEJ</a:t>
            </a:r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r>
              <a:rPr lang="pl-PL" sz="1600" dirty="0"/>
              <a:t>ELEWACJA OD STRONY WATERFRONTU                                                                                                                                                                    PRZEKRÓJ PRZEZ ZABUDOWĘ I BULWAR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1400" dirty="0"/>
              <a:t> </a:t>
            </a:r>
          </a:p>
          <a:p>
            <a:pPr algn="l"/>
            <a:endParaRPr lang="pl-PL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DBAB8AFA-C524-4CB6-A289-8790B58E7F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68" y="5629360"/>
            <a:ext cx="6556441" cy="536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3701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157</Words>
  <Application>Microsoft Office PowerPoint</Application>
  <PresentationFormat>Niestandardowy</PresentationFormat>
  <Paragraphs>40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EGZAMIN  TEMAT: OCHRONA NADWODNEGO KRAJOBRAZU MIEJSKIEGO POPRZEZ ZAGOSPODAROWANIE NABRZEŻA ODRY ZACHODNIEJ W SZCZECINIE OCHRONA ZABYTKÓW S2 SEMESTR II FRAGMENT TERENU:    A   B   C   D   E   F   G                DATA: 20180626                  IMIĘ I NAZWISKO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 TEMAT: OCHRONA NADWODNEGO KRAJOBRAZU MIEJSKIEGO POPRZEZ ZAGOSPODAROWANIE NABRZEŻA ODRY ZACHODNIEJ W SZCZECINIE OCHRONA ZABYTKÓW S2 SEMESTR II     IMIĘ I NAZWISKO</dc:title>
  <dc:creator>Urbicon Urbicon</dc:creator>
  <cp:lastModifiedBy>Urbicon Urbicon</cp:lastModifiedBy>
  <cp:revision>8</cp:revision>
  <dcterms:created xsi:type="dcterms:W3CDTF">2018-06-22T14:59:11Z</dcterms:created>
  <dcterms:modified xsi:type="dcterms:W3CDTF">2018-06-22T16:12:13Z</dcterms:modified>
</cp:coreProperties>
</file>